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274" r:id="rId116"/>
    <p:sldId id="405" r:id="rId117"/>
    <p:sldId id="406" r:id="rId118"/>
    <p:sldId id="269" r:id="rId119"/>
    <p:sldId id="371" r:id="rId120"/>
    <p:sldId id="403" r:id="rId121"/>
    <p:sldId id="584" r:id="rId122"/>
    <p:sldId id="268" r:id="rId123"/>
    <p:sldId id="372" r:id="rId124"/>
    <p:sldId id="270" r:id="rId125"/>
    <p:sldId id="273" r:id="rId126"/>
    <p:sldId id="408" r:id="rId127"/>
    <p:sldId id="271" r:id="rId128"/>
    <p:sldId id="295" r:id="rId129"/>
    <p:sldId id="816" r:id="rId130"/>
    <p:sldId id="817" r:id="rId131"/>
    <p:sldId id="442" r:id="rId132"/>
    <p:sldId id="443" r:id="rId133"/>
    <p:sldId id="444" r:id="rId134"/>
    <p:sldId id="301" r:id="rId135"/>
    <p:sldId id="302" r:id="rId136"/>
    <p:sldId id="304" r:id="rId137"/>
    <p:sldId id="299" r:id="rId138"/>
    <p:sldId id="380" r:id="rId139"/>
    <p:sldId id="305" r:id="rId140"/>
    <p:sldId id="303" r:id="rId141"/>
    <p:sldId id="335" r:id="rId142"/>
    <p:sldId id="336" r:id="rId143"/>
    <p:sldId id="337" r:id="rId144"/>
    <p:sldId id="338" r:id="rId145"/>
    <p:sldId id="349" r:id="rId146"/>
    <p:sldId id="345" r:id="rId147"/>
    <p:sldId id="346" r:id="rId148"/>
    <p:sldId id="347" r:id="rId149"/>
    <p:sldId id="341" r:id="rId150"/>
    <p:sldId id="348" r:id="rId151"/>
    <p:sldId id="350" r:id="rId152"/>
    <p:sldId id="356" r:id="rId153"/>
    <p:sldId id="357" r:id="rId154"/>
    <p:sldId id="315" r:id="rId155"/>
    <p:sldId id="306" r:id="rId156"/>
    <p:sldId id="300" r:id="rId157"/>
    <p:sldId id="307" r:id="rId158"/>
    <p:sldId id="308" r:id="rId159"/>
    <p:sldId id="309" r:id="rId160"/>
    <p:sldId id="311" r:id="rId161"/>
    <p:sldId id="412" r:id="rId162"/>
    <p:sldId id="373" r:id="rId163"/>
    <p:sldId id="319" r:id="rId164"/>
    <p:sldId id="374" r:id="rId165"/>
    <p:sldId id="320" r:id="rId166"/>
    <p:sldId id="321" r:id="rId167"/>
    <p:sldId id="322" r:id="rId168"/>
    <p:sldId id="585" r:id="rId169"/>
    <p:sldId id="296" r:id="rId170"/>
    <p:sldId id="377" r:id="rId171"/>
    <p:sldId id="378" r:id="rId172"/>
    <p:sldId id="298" r:id="rId173"/>
    <p:sldId id="339" r:id="rId174"/>
    <p:sldId id="340" r:id="rId175"/>
    <p:sldId id="343" r:id="rId176"/>
    <p:sldId id="376" r:id="rId177"/>
    <p:sldId id="344" r:id="rId178"/>
    <p:sldId id="375" r:id="rId179"/>
    <p:sldId id="351" r:id="rId180"/>
    <p:sldId id="352" r:id="rId181"/>
    <p:sldId id="354" r:id="rId182"/>
    <p:sldId id="353" r:id="rId183"/>
    <p:sldId id="355" r:id="rId184"/>
    <p:sldId id="612" r:id="rId185"/>
    <p:sldId id="613" r:id="rId186"/>
    <p:sldId id="614" r:id="rId187"/>
    <p:sldId id="616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/>
    <p:restoredTop sz="97332"/>
  </p:normalViewPr>
  <p:slideViewPr>
    <p:cSldViewPr snapToGrid="0" snapToObjects="1">
      <p:cViewPr varScale="1">
        <p:scale>
          <a:sx n="128" d="100"/>
          <a:sy n="128" d="100"/>
        </p:scale>
        <p:origin x="936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2023/2/21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2023/2/21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台師大微服務</a:t>
            </a:r>
            <a:r>
              <a:rPr lang="en" altLang="zh-TW" b="1" dirty="0"/>
              <a:t>Kubernetes</a:t>
            </a:r>
            <a:r>
              <a:rPr lang="zh-TW" altLang="en-US" b="1" dirty="0"/>
              <a:t>與</a:t>
            </a:r>
            <a:r>
              <a:rPr lang="en" altLang="zh-TW" b="1" dirty="0"/>
              <a:t>Docker</a:t>
            </a:r>
            <a:r>
              <a:rPr lang="zh-TW" altLang="en-US" b="1" dirty="0"/>
              <a:t>開發實務班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2023/2/21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4817</TotalTime>
  <Words>5207</Words>
  <Application>Microsoft Macintosh PowerPoint</Application>
  <PresentationFormat>寬螢幕</PresentationFormat>
  <Paragraphs>1183</Paragraphs>
  <Slides>187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台師大微服務Kubernetes與Docker開發實務班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311</cp:revision>
  <dcterms:created xsi:type="dcterms:W3CDTF">2020-05-19T05:29:00Z</dcterms:created>
  <dcterms:modified xsi:type="dcterms:W3CDTF">2023-02-20T23:38:32Z</dcterms:modified>
</cp:coreProperties>
</file>